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0" r:id="rId3"/>
    <p:sldId id="261" r:id="rId4"/>
    <p:sldId id="29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8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1" r:id="rId26"/>
    <p:sldId id="286" r:id="rId27"/>
    <p:sldId id="287" r:id="rId28"/>
    <p:sldId id="288" r:id="rId29"/>
    <p:sldId id="289" r:id="rId30"/>
    <p:sldId id="294" r:id="rId31"/>
    <p:sldId id="293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66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>
      <p:cViewPr varScale="1">
        <p:scale>
          <a:sx n="63" d="100"/>
          <a:sy n="63" d="100"/>
        </p:scale>
        <p:origin x="-126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F1224-B969-419E-89CE-68A449DA18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44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102DE-84D4-4479-8FDB-E8EEB12DE3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90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79053-7B9A-4752-840B-62D42520E2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8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A5661-A14D-48CB-BFB4-5AC2B46DF9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956EF-242F-4CB0-A1DB-5F713CC970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63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62F64-1BB5-4FA9-9481-23F7C182AE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12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31D29-E214-4AB3-8D22-857F4A7EB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7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053F7-A8A6-4373-86FE-E6172365AA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348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44187-1256-472D-B6A4-04C163E0D7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1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BAAE8-AEC4-4324-A726-075592287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66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6696E-1D8B-4F8A-8246-FE7AF729C3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9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EB2FC15-33AA-44B9-890F-C85A78CCCE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trip-guide.ru/zk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1.uralpress.ru/show_image_photoset.php?id=232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www1.uralpress.ru/show_image_photoset.php?id=2323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  <a:latin typeface="Monotype Corsiva" pitchFamily="66" charset="0"/>
              </a:rPr>
              <a:t> Россия  - наша Родина. 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25538"/>
            <a:ext cx="757237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Великий Нов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04913"/>
            <a:ext cx="65405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31775" y="250825"/>
            <a:ext cx="2182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Новгород</a:t>
            </a:r>
          </a:p>
        </p:txBody>
      </p:sp>
      <p:pic>
        <p:nvPicPr>
          <p:cNvPr id="11268" name="Picture 7" descr="герб Великого Новгор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19494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375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Памятник Илье Муромц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4105275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47675" y="107950"/>
            <a:ext cx="1543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Муром</a:t>
            </a:r>
          </a:p>
        </p:txBody>
      </p:sp>
      <p:pic>
        <p:nvPicPr>
          <p:cNvPr id="12292" name="Picture 6" descr="герб Муро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7256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396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Памятник Илье Муромцу</a:t>
            </a:r>
          </a:p>
        </p:txBody>
      </p:sp>
    </p:spTree>
  </p:cSld>
  <p:clrMapOvr>
    <a:masterClrMapping/>
  </p:clrMapOvr>
  <p:transition advTm="9797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Ту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0350"/>
            <a:ext cx="69881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084888" y="333375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Успенский собор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1135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Тула</a:t>
            </a:r>
          </a:p>
        </p:txBody>
      </p:sp>
      <p:pic>
        <p:nvPicPr>
          <p:cNvPr id="13317" name="Picture 7" descr="герб Ту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1657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364163" y="5084763"/>
            <a:ext cx="33416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Города старинные-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К солнышку лицом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Для России стали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Золотым кольцом.</a:t>
            </a:r>
          </a:p>
        </p:txBody>
      </p:sp>
    </p:spTree>
  </p:cSld>
  <p:clrMapOvr>
    <a:masterClrMapping/>
  </p:clrMapOvr>
  <p:transition advTm="9391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795963" y="1412875"/>
            <a:ext cx="2827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Валаам</a:t>
            </a:r>
          </a:p>
        </p:txBody>
      </p:sp>
      <p:pic>
        <p:nvPicPr>
          <p:cNvPr id="14339" name="Picture 6" descr="вала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694238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Валаам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35350"/>
            <a:ext cx="4824412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109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295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На Кавказе любят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Сладкий виноград.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Здесь хозяин гостю,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Как родному, рад.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76238" y="10795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На  Кавказе</a:t>
            </a:r>
          </a:p>
        </p:txBody>
      </p:sp>
      <p:pic>
        <p:nvPicPr>
          <p:cNvPr id="15364" name="Picture 7" descr="vat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76300"/>
            <a:ext cx="4176712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234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76238" y="323850"/>
            <a:ext cx="216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На  Волге</a:t>
            </a:r>
          </a:p>
        </p:txBody>
      </p:sp>
      <p:pic>
        <p:nvPicPr>
          <p:cNvPr id="16387" name="Picture 5" descr="Волг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4559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Вол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068638"/>
            <a:ext cx="4638675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844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429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В степной станице</a:t>
            </a:r>
          </a:p>
        </p:txBody>
      </p:sp>
      <p:pic>
        <p:nvPicPr>
          <p:cNvPr id="17411" name="Picture 9" descr="b3bec1ea058f655f0a8cbcc7bad91f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8002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 descr="сем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6943725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17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350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Уральские горы</a:t>
            </a:r>
          </a:p>
        </p:txBody>
      </p:sp>
      <p:pic>
        <p:nvPicPr>
          <p:cNvPr id="18435" name="Picture 8" descr="фото | La pulya≈ | Малахитовая шкатул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25538"/>
            <a:ext cx="4973637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233819">
            <a:hlinkClick r:id="rId4" tooltip="Во весь экран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24167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922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4048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Таёжная страница</a:t>
            </a:r>
          </a:p>
        </p:txBody>
      </p:sp>
      <p:pic>
        <p:nvPicPr>
          <p:cNvPr id="19459" name="Picture 6" descr="тай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84313"/>
            <a:ext cx="47069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тайга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783013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719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2986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20483" name="Picture 5" descr="Байк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0263"/>
            <a:ext cx="74644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Есть в тайге сибирской нашей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Больше моря чудо-чаша.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Это – озеро Байкал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В окруженье диких скал.</a:t>
            </a:r>
          </a:p>
        </p:txBody>
      </p:sp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У России величавой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На гербе орёл двуглавый,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Чтоб на запад на восток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Он смотреть бы сразу мог.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Сильный, мудрый он и гордый.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3076" name="Picture 6" descr="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787900" y="5084763"/>
            <a:ext cx="4160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Тигры –жители Уссури-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В полосатой ходят шкуре.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Это очень редкий вид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21508" name="Picture 7" descr="4556c281fdab571d840b1e19345fdeb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усс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58324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734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295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На  Камчатке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8589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Вдали вулкан дымится.              Здесь Родины граница,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Над сопками туман.                     Здесь Тихий океан.</a:t>
            </a:r>
          </a:p>
        </p:txBody>
      </p:sp>
      <p:pic>
        <p:nvPicPr>
          <p:cNvPr id="22532" name="Picture 7" descr="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/>
          <a:stretch>
            <a:fillRect/>
          </a:stretch>
        </p:blipFill>
        <p:spPr bwMode="auto">
          <a:xfrm>
            <a:off x="4859338" y="390525"/>
            <a:ext cx="3960812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2481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433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394335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4460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24815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907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23556" name="Picture 7" descr="ist1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ist1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037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Один – рыбак с рожденья,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Другой  - оленевод.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Один кумыс готовит,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Другой готовит мёд.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Одним – милее осень,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Другим – милей весна.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А Родина Россия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2457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pict00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715125" y="26035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Гжель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57500" y="214313"/>
            <a:ext cx="184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i="1">
              <a:solidFill>
                <a:srgbClr val="FF0000"/>
              </a:solidFill>
            </a:endParaRPr>
          </a:p>
        </p:txBody>
      </p:sp>
      <p:pic>
        <p:nvPicPr>
          <p:cNvPr id="25604" name="Picture 7" descr="ist10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57788"/>
            <a:ext cx="12001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сервиз кофей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43000"/>
            <a:ext cx="388937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свинья-копи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23018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чайниц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148138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свинья-копи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357688"/>
            <a:ext cx="23018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625" y="285750"/>
            <a:ext cx="5786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Русские народные промыслы</a:t>
            </a:r>
            <a:endParaRPr lang="ru-RU" sz="4000" dirty="0"/>
          </a:p>
        </p:txBody>
      </p:sp>
    </p:spTree>
  </p:cSld>
  <p:clrMapOvr>
    <a:masterClrMapping/>
  </p:clrMapOvr>
  <p:transition advTm="795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932363" y="260350"/>
            <a:ext cx="3925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26627" name="Picture 6" descr="3d89537752b40937741dfbd9fe991d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492375"/>
            <a:ext cx="44275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fcd34331372b87e6f010bef2cb31d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69950"/>
            <a:ext cx="33131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78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195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27651" name="Picture 12" descr="Шестигранник больш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9842"/>
          <a:stretch>
            <a:fillRect/>
          </a:stretch>
        </p:blipFill>
        <p:spPr bwMode="auto">
          <a:xfrm>
            <a:off x="179388" y="2420938"/>
            <a:ext cx="4591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4" descr="Пло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90975"/>
            <a:ext cx="4025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6" descr="Хохлома купить 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0513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47675" y="466725"/>
            <a:ext cx="1404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28675" name="Picture 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5850"/>
            <a:ext cx="31686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9550"/>
            <a:ext cx="3673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6475"/>
            <a:ext cx="3960812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7449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4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24400"/>
            <a:ext cx="457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71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456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29699" name="Picture 6" descr="Дымковск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2" descr="2213883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4" descr="click?url=http%3A%2F%2Fmuseu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83050"/>
            <a:ext cx="37433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8" descr="dimk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3845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0" descr="dimk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54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5703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30723" name="Picture 5" descr="Сергиев _ По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33115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2400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32400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6113"/>
            <a:ext cx="338296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3" descr="sp_matrosh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08275"/>
            <a:ext cx="190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82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Белый цвет – берёзка.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Синий - неба цвет.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Красная полоска-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4100" name="Picture 6" descr="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городецкая роспи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городецкая роспи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500438"/>
            <a:ext cx="27336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 descr="городецкая роспис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31686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3" descr="городецкая роспис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5" descr="городецкая роспис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23415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Городецкая роспись</a:t>
            </a:r>
          </a:p>
        </p:txBody>
      </p:sp>
    </p:spTree>
  </p:cSld>
  <p:clrMapOvr>
    <a:masterClrMapping/>
  </p:clrMapOvr>
  <p:transition advTm="4359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Балал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2276475"/>
            <a:ext cx="2747962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 descr="Балала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44900"/>
            <a:ext cx="23241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Балалай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 descr="Балалай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287972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808038" y="179388"/>
            <a:ext cx="2354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p:transition advTm="2328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785813"/>
          </a:xfrm>
        </p:spPr>
        <p:txBody>
          <a:bodyPr/>
          <a:lstStyle/>
          <a:p>
            <a:pPr eaLnBrk="1" hangingPunct="1"/>
            <a:r>
              <a:rPr lang="ru-RU" altLang="ru-RU" sz="6600" smtClean="0">
                <a:solidFill>
                  <a:srgbClr val="7030A0"/>
                </a:solidFill>
                <a:latin typeface="Monotype Corsiva" pitchFamily="66" charset="0"/>
              </a:rPr>
              <a:t>СТОЛИЦА - 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63"/>
            <a:ext cx="6400800" cy="3424237"/>
          </a:xfrm>
        </p:spPr>
        <p:txBody>
          <a:bodyPr/>
          <a:lstStyle/>
          <a:p>
            <a:pPr eaLnBrk="1" hangingPunct="1"/>
            <a:r>
              <a:rPr lang="ru-RU" altLang="ru-RU" sz="4400" smtClean="0">
                <a:solidFill>
                  <a:srgbClr val="7030A0"/>
                </a:solidFill>
              </a:rPr>
              <a:t>ГЛАВНЫЙ ГОРОД  ГОСУДАРСТВА</a:t>
            </a:r>
          </a:p>
          <a:p>
            <a:pPr eaLnBrk="1" hangingPunct="1"/>
            <a:r>
              <a:rPr lang="ru-RU" altLang="ru-RU" sz="9600" smtClean="0">
                <a:solidFill>
                  <a:srgbClr val="0070C0"/>
                </a:solidFill>
                <a:latin typeface="Monotype Corsiva" pitchFamily="66" charset="0"/>
              </a:rPr>
              <a:t>Москва</a:t>
            </a:r>
          </a:p>
        </p:txBody>
      </p:sp>
    </p:spTree>
  </p:cSld>
  <p:clrMapOvr>
    <a:masterClrMapping/>
  </p:clrMapOvr>
  <p:transition advTm="14328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Москва</a:t>
            </a:r>
          </a:p>
        </p:txBody>
      </p:sp>
      <p:pic>
        <p:nvPicPr>
          <p:cNvPr id="6147" name="Picture 6" descr="moscow_00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15888"/>
            <a:ext cx="6915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герб Моск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7313" y="179388"/>
            <a:ext cx="4173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Санкт - Петербург</a:t>
            </a:r>
          </a:p>
        </p:txBody>
      </p:sp>
      <p:pic>
        <p:nvPicPr>
          <p:cNvPr id="7171" name="Picture 5" descr="герб санкт-петербур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18097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accent2"/>
              </a:solidFill>
            </a:endParaRPr>
          </a:p>
        </p:txBody>
      </p:sp>
      <p:pic>
        <p:nvPicPr>
          <p:cNvPr id="7173" name="Picture 7" descr="spb_0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62642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 descr="1793_cont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429000"/>
            <a:ext cx="176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515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598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Золотое кольцо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Города старинные,           Словно птицы- лебеди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Звон колоколов.                Суздаль и Ростов.</a:t>
            </a:r>
            <a:r>
              <a:rPr lang="ru-RU" altLang="ru-RU" sz="2400"/>
              <a:t>    </a:t>
            </a:r>
          </a:p>
        </p:txBody>
      </p:sp>
      <p:pic>
        <p:nvPicPr>
          <p:cNvPr id="8196" name="Picture 6" descr="Суздальский крем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"/>
          <a:stretch>
            <a:fillRect/>
          </a:stretch>
        </p:blipFill>
        <p:spPr bwMode="auto">
          <a:xfrm>
            <a:off x="5003800" y="188913"/>
            <a:ext cx="396716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1881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Суздаль</a:t>
            </a:r>
          </a:p>
        </p:txBody>
      </p:sp>
      <p:pic>
        <p:nvPicPr>
          <p:cNvPr id="8198" name="Picture 8" descr="герб Сузд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16478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547813" y="4941888"/>
            <a:ext cx="336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Суздальский кремль</a:t>
            </a:r>
          </a:p>
        </p:txBody>
      </p:sp>
    </p:spTree>
  </p:cSld>
  <p:clrMapOvr>
    <a:masterClrMapping/>
  </p:clrMapOvr>
  <p:transition advTm="9921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Ростов Кафедральный собор рождества Пресвятой Богород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92150"/>
            <a:ext cx="63373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178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6165850"/>
            <a:ext cx="896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Кафедральный собор рождества Пресвятой Богородицы</a:t>
            </a:r>
          </a:p>
        </p:txBody>
      </p:sp>
      <p:pic>
        <p:nvPicPr>
          <p:cNvPr id="9221" name="Picture 8" descr="Герб Ростова Велик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15827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938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116013" y="5876925"/>
            <a:ext cx="763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На широкой Волге               Башенки резные,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</a:rPr>
              <a:t>Тверь и Кострома,               Чудо- терема. </a:t>
            </a:r>
          </a:p>
        </p:txBody>
      </p:sp>
      <p:pic>
        <p:nvPicPr>
          <p:cNvPr id="10243" name="Picture 5" descr="Тве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43926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1392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787900" y="188913"/>
            <a:ext cx="2289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FF0000"/>
                </a:solidFill>
              </a:rPr>
              <a:t>Кострома</a:t>
            </a:r>
          </a:p>
        </p:txBody>
      </p:sp>
      <p:pic>
        <p:nvPicPr>
          <p:cNvPr id="10246" name="Picture 8" descr="Кострома Церковь Воскресения на Деб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40592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Герб Тве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7303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герб Костром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637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765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326</Words>
  <Application>Microsoft Office PowerPoint</Application>
  <PresentationFormat>Экран (4:3)</PresentationFormat>
  <Paragraphs>86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Monotype Corsiva</vt:lpstr>
      <vt:lpstr>Оформление по умолчанию</vt:lpstr>
      <vt:lpstr> Россия  - наша Родина. </vt:lpstr>
      <vt:lpstr>Презентация PowerPoint</vt:lpstr>
      <vt:lpstr>Презентация PowerPoint</vt:lpstr>
      <vt:lpstr>СТОЛИЦА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Татьяна Шульгина</cp:lastModifiedBy>
  <cp:revision>73</cp:revision>
  <dcterms:created xsi:type="dcterms:W3CDTF">2008-02-07T16:31:21Z</dcterms:created>
  <dcterms:modified xsi:type="dcterms:W3CDTF">2020-01-11T16:22:34Z</dcterms:modified>
</cp:coreProperties>
</file>